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65" r:id="rId5"/>
    <p:sldId id="266" r:id="rId6"/>
    <p:sldId id="259" r:id="rId7"/>
    <p:sldId id="261" r:id="rId8"/>
    <p:sldId id="262" r:id="rId9"/>
    <p:sldId id="263" r:id="rId10"/>
    <p:sldId id="267" r:id="rId11"/>
    <p:sldId id="268" r:id="rId12"/>
    <p:sldId id="270" r:id="rId13"/>
    <p:sldId id="269" r:id="rId14"/>
    <p:sldId id="271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8A8-B4CF-474A-8B7A-EDF0EB24157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6A6-8023-4B49-B843-25EE5106E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0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8A8-B4CF-474A-8B7A-EDF0EB24157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6A6-8023-4B49-B843-25EE5106E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3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8A8-B4CF-474A-8B7A-EDF0EB24157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6A6-8023-4B49-B843-25EE5106E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7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8A8-B4CF-474A-8B7A-EDF0EB24157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6A6-8023-4B49-B843-25EE5106E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4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8A8-B4CF-474A-8B7A-EDF0EB24157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6A6-8023-4B49-B843-25EE5106E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0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8A8-B4CF-474A-8B7A-EDF0EB24157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6A6-8023-4B49-B843-25EE5106E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1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8A8-B4CF-474A-8B7A-EDF0EB24157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6A6-8023-4B49-B843-25EE5106E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3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8A8-B4CF-474A-8B7A-EDF0EB24157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6A6-8023-4B49-B843-25EE5106E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2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8A8-B4CF-474A-8B7A-EDF0EB24157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6A6-8023-4B49-B843-25EE5106E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3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8A8-B4CF-474A-8B7A-EDF0EB24157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6A6-8023-4B49-B843-25EE5106E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9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8A8-B4CF-474A-8B7A-EDF0EB24157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6A6-8023-4B49-B843-25EE5106E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D8A8-B4CF-474A-8B7A-EDF0EB24157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F6A6-8023-4B49-B843-25EE5106E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4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6703" y="3708689"/>
            <a:ext cx="5829300" cy="3183467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Даты проведения в 2018 году: 23-29 апреля. 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Девиз Европейской недели иммунизации:  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«Предупредить – Защитить – Привить»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508" y="6400800"/>
            <a:ext cx="6317673" cy="256309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dirty="0"/>
              <a:t>Ежегодно, с 2005 года, по инициативе Европейского Бюро Всемирной Организации здравоохранения в Европейском регионе проводится Европейская неделя иммунизации</a:t>
            </a:r>
            <a:r>
              <a:rPr lang="ru-RU" b="1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dirty="0"/>
              <a:t>Европейская неделя иммунизации (ЕНИ) способствует информированию населения о том, что иммунизация имеет важнейшее значение для профилактики заболеваний и сохранения здоровья каждого ребенка. 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1028" name="Picture 4" descr="http://www.rookovdor.ru/images_3/E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82706" cy="38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2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ptcloud3.ams3.digitaloceanspaces.com/slides/pics/004/255/683/original/Slide14.jpg?15117609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5091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://ulybka-nadym.ru/images/cms/data/novosti/2016-2017/listovki/listovk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8671"/>
            <a:ext cx="6858000" cy="244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http://ulybka-nadym.ru/images/cms/data/novosti/2016-2017/listovki/listovk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52402" y="1152402"/>
            <a:ext cx="9144001" cy="683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2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ulybka-nadym.ru/images/cms/data/novosti/2016-2017/listovki/listovk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30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31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ulybka-nadym.ru/images/cms/data/novosti/2016-2017/listovki/listovk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2998" y="1142998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9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ulybka-nadym.ru/images/cms/data/novosti/2016-2017/listovki/listovk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3000" y="10940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7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4433021" cy="17674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Цель проведения Европейской недели иммунизации: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Обеспечение устойчивого темпа движения вперед  в поддержании статуса Европейского региона ВОЗ как </a:t>
            </a:r>
            <a:r>
              <a:rPr lang="ru-RU" b="1" dirty="0"/>
              <a:t>территории свободной от болезней, предупреждаемых с помощью вакцин, путем повышения осведомленности о важности вакцинации, как индивидуального права </a:t>
            </a:r>
            <a:r>
              <a:rPr lang="ru-RU" b="1" dirty="0" smtClean="0"/>
              <a:t>и общей ответственности</a:t>
            </a:r>
          </a:p>
          <a:p>
            <a:r>
              <a:rPr lang="ru-RU" b="1" dirty="0" smtClean="0"/>
              <a:t>Увеличение охвата вакцинацией путем информирования родителей, работников здравоохранения, педагогов, СМИ о важности вакцинации</a:t>
            </a:r>
          </a:p>
          <a:p>
            <a:endParaRPr lang="ru-RU" b="1" dirty="0"/>
          </a:p>
          <a:p>
            <a:r>
              <a:rPr lang="ru-RU" b="1" dirty="0" smtClean="0">
                <a:solidFill>
                  <a:srgbClr val="FF0000"/>
                </a:solidFill>
              </a:rPr>
              <a:t>Участие в Европейской неделе иммунизации принимают все страны Региона.</a:t>
            </a:r>
          </a:p>
          <a:p>
            <a:r>
              <a:rPr lang="ru-RU" b="1" dirty="0" smtClean="0"/>
              <a:t>Поддержку в ее проведении оказывают партнерские организации на региональном уровне:</a:t>
            </a:r>
          </a:p>
          <a:p>
            <a:pPr>
              <a:buFontTx/>
              <a:buChar char="-"/>
            </a:pPr>
            <a:r>
              <a:rPr lang="ru-RU" b="1" dirty="0" smtClean="0"/>
              <a:t>Детский фонд ООН (ЮНИСЕФ)</a:t>
            </a:r>
          </a:p>
          <a:p>
            <a:pPr>
              <a:buFontTx/>
              <a:buChar char="-"/>
            </a:pPr>
            <a:r>
              <a:rPr lang="ru-RU" b="1" dirty="0" smtClean="0"/>
              <a:t>Европейский центр по профилактике и контролю болезней (</a:t>
            </a:r>
            <a:r>
              <a:rPr lang="en-US" b="1" dirty="0" smtClean="0"/>
              <a:t>ECDC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13" name="Рисунок 12" descr="http://cgon.ru/upload/medialibrary/137/137e40028ce509fae92cd535dd4d4bb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6322002"/>
            <a:ext cx="13144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cgon.ru/upload/medialibrary/2b3/2b3bde52e7a76303162b3484d285105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09" y="486836"/>
            <a:ext cx="1517074" cy="1445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21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rikb.ru/ev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259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shkola-48.ru/data/objects/482/images/MEDITcIN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3574472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spbmiac.ru/wp-content/uploads/2017/04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4114800"/>
            <a:ext cx="3283527" cy="328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urzhumcrb.medkirov.ru/sites/urzhum/main.nsf/ba13d1168a9e8c02c32574960045085d/bdc44f72d3f63e9243257f9b00508208/doc_body/0.510?OpenElement&amp;FieldElemFormat=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80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rzhumcrb.medkirov.ru/sites/urzhum/main.nsf/ba13d1168a9e8c02c32574960045085d/bdc44f72d3f63e9243257f9b00508208/doc_body/39.3E22?OpenElement&amp;FieldElemFormat=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92782"/>
            <a:ext cx="6858000" cy="4551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0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Учитель.TOSH4-PC\Desktop\2018-04-28_16293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Учитель.TOSH4-PC\Desktop\2018-04-28_16301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01"/>
            <a:ext cx="6857999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92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ulybka-nadym.ru/images/cms/data/novosti/2016-2017/listovki/listovka_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1119774" y="1166226"/>
            <a:ext cx="9097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ulybka-nadym.ru/images/cms/data/novosti/2016-2017/listovki/listovka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43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lybka-nadym.ru/images/cms/data/novosti/2016-2017/listovki/listov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8050"/>
            <a:ext cx="6872288" cy="486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://ulybka-nadym.ru/images/cms/data/novosti/2016-2017/listovki/listovka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ulybka-nadym.ru/images/cms/data/novosti/2016-2017/listovki/listovka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144000"/>
          </a:xfrm>
        </p:spPr>
      </p:pic>
    </p:spTree>
    <p:extLst>
      <p:ext uri="{BB962C8B-B14F-4D97-AF65-F5344CB8AC3E}">
        <p14:creationId xmlns:p14="http://schemas.microsoft.com/office/powerpoint/2010/main" val="28951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151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Даты проведения в 2018 году: 23-29 апреля.  Девиз Европейской недели иммунизации:   «Предупредить – Защитить – Привить»  </vt:lpstr>
      <vt:lpstr>Цель проведения Европейской недели иммунизации: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6</cp:revision>
  <dcterms:created xsi:type="dcterms:W3CDTF">2018-04-28T12:34:07Z</dcterms:created>
  <dcterms:modified xsi:type="dcterms:W3CDTF">2018-04-28T13:12:05Z</dcterms:modified>
</cp:coreProperties>
</file>